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12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12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" y="109728"/>
            <a:ext cx="450144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