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Martes, 10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10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50" y="109728"/>
            <a:ext cx="4505819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