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10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10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646" y="45720"/>
            <a:ext cx="4592708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