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09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6" y="45720"/>
            <a:ext cx="459270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