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0" y="109728"/>
            <a:ext cx="450581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286" y="109728"/>
            <a:ext cx="449270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