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gif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Lunes, 02 de marzo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02 Mar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