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Domingo, 01 de marzo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01 Mar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35" y="109728"/>
            <a:ext cx="4501449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