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3" r:id="rId4"/>
  </p:sldMasterIdLst>
  <p:notesMasterIdLst>
    <p:notesMasterId r:id="rId6"/>
  </p:notesMasterIdLst>
  <p:sldIdLst>
    <p:sldId id="261" r:id="rId5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  <p:sldId id="281" r:id="rId30"/>
    <p:sldId id="282" r:id="rId31"/>
    <p:sldId id="28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</p:sldIdLst>
  <p:sldSz cx="12192000" cy="6858000"/>
  <p:notesSz cx="6858000" cy="9144000"/>
  <p:defaultTextStyle>
    <a:defPPr>
      <a:defRPr lang="x-non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81"/>
  </p:normalViewPr>
  <p:slideViewPr>
    <p:cSldViewPr snapToGrid="0">
      <p:cViewPr varScale="1">
        <p:scale>
          <a:sx n="81" d="100"/>
          <a:sy n="81" d="100"/>
        </p:scale>
        <p:origin x="108" y="68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notesMaster" Target="notesMasters/notesMaster1.xml"/><Relationship Id="rId7" Type="http://schemas.openxmlformats.org/officeDocument/2006/relationships/presProps" Target="presProps.xml"/><Relationship Id="rId8" Type="http://schemas.openxmlformats.org/officeDocument/2006/relationships/viewProps" Target="viewProps.xml"/><Relationship Id="rId9" Type="http://schemas.openxmlformats.org/officeDocument/2006/relationships/theme" Target="theme/theme1.xml"/><Relationship Id="rId10" Type="http://schemas.openxmlformats.org/officeDocument/2006/relationships/tableStyles" Target="tableStyles.xml"/><Relationship Id="rId11" Type="http://schemas.openxmlformats.org/officeDocument/2006/relationships/slide" Target="slides/slide2.xml"/><Relationship Id="rId12" Type="http://schemas.openxmlformats.org/officeDocument/2006/relationships/slide" Target="slides/slide3.xml"/><Relationship Id="rId13" Type="http://schemas.openxmlformats.org/officeDocument/2006/relationships/slide" Target="slides/slide4.xml"/><Relationship Id="rId14" Type="http://schemas.openxmlformats.org/officeDocument/2006/relationships/slide" Target="slides/slide5.xml"/><Relationship Id="rId15" Type="http://schemas.openxmlformats.org/officeDocument/2006/relationships/slide" Target="slides/slide6.xml"/><Relationship Id="rId16" Type="http://schemas.openxmlformats.org/officeDocument/2006/relationships/slide" Target="slides/slide7.xml"/><Relationship Id="rId17" Type="http://schemas.openxmlformats.org/officeDocument/2006/relationships/slide" Target="slides/slide8.xml"/><Relationship Id="rId18" Type="http://schemas.openxmlformats.org/officeDocument/2006/relationships/slide" Target="slides/slide9.xml"/><Relationship Id="rId19" Type="http://schemas.openxmlformats.org/officeDocument/2006/relationships/slide" Target="slides/slide10.xml"/><Relationship Id="rId20" Type="http://schemas.openxmlformats.org/officeDocument/2006/relationships/slide" Target="slides/slide11.xml"/><Relationship Id="rId21" Type="http://schemas.openxmlformats.org/officeDocument/2006/relationships/slide" Target="slides/slide12.xml"/><Relationship Id="rId22" Type="http://schemas.openxmlformats.org/officeDocument/2006/relationships/slide" Target="slides/slide13.xml"/><Relationship Id="rId23" Type="http://schemas.openxmlformats.org/officeDocument/2006/relationships/slide" Target="slides/slide14.xml"/><Relationship Id="rId24" Type="http://schemas.openxmlformats.org/officeDocument/2006/relationships/slide" Target="slides/slide15.xml"/><Relationship Id="rId25" Type="http://schemas.openxmlformats.org/officeDocument/2006/relationships/slide" Target="slides/slide16.xml"/><Relationship Id="rId26" Type="http://schemas.openxmlformats.org/officeDocument/2006/relationships/slide" Target="slides/slide17.xml"/><Relationship Id="rId27" Type="http://schemas.openxmlformats.org/officeDocument/2006/relationships/slide" Target="slides/slide18.xml"/><Relationship Id="rId28" Type="http://schemas.openxmlformats.org/officeDocument/2006/relationships/slide" Target="slides/slide19.xml"/><Relationship Id="rId29" Type="http://schemas.openxmlformats.org/officeDocument/2006/relationships/slide" Target="slides/slide20.xml"/><Relationship Id="rId30" Type="http://schemas.openxmlformats.org/officeDocument/2006/relationships/slide" Target="slides/slide21.xml"/><Relationship Id="rId31" Type="http://schemas.openxmlformats.org/officeDocument/2006/relationships/slide" Target="slides/slide22.xml"/><Relationship Id="rId32" Type="http://schemas.openxmlformats.org/officeDocument/2006/relationships/slide" Target="slides/slide23.xml"/><Relationship Id="rId33" Type="http://schemas.openxmlformats.org/officeDocument/2006/relationships/slide" Target="slides/slide24.xml"/><Relationship Id="rId34" Type="http://schemas.openxmlformats.org/officeDocument/2006/relationships/slide" Target="slides/slide25.xml"/><Relationship Id="rId35" Type="http://schemas.openxmlformats.org/officeDocument/2006/relationships/slide" Target="slides/slide26.xml"/><Relationship Id="rId36" Type="http://schemas.openxmlformats.org/officeDocument/2006/relationships/slide" Target="slides/slide27.xml"/><Relationship Id="rId37" Type="http://schemas.openxmlformats.org/officeDocument/2006/relationships/slide" Target="slides/slide28.xml"/><Relationship Id="rId38" Type="http://schemas.openxmlformats.org/officeDocument/2006/relationships/slide" Target="slides/slide29.xml"/><Relationship Id="rId39" Type="http://schemas.openxmlformats.org/officeDocument/2006/relationships/slide" Target="slides/slide30.xml"/><Relationship Id="rId40" Type="http://schemas.openxmlformats.org/officeDocument/2006/relationships/slide" Target="slides/slide31.xml"/><Relationship Id="rId41" Type="http://schemas.openxmlformats.org/officeDocument/2006/relationships/slide" Target="slides/slide32.xml"/><Relationship Id="rId42" Type="http://schemas.openxmlformats.org/officeDocument/2006/relationships/slide" Target="slides/slide33.xml"/><Relationship Id="rId43" Type="http://schemas.openxmlformats.org/officeDocument/2006/relationships/slide" Target="slides/slide34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AA345B-11AB-6948-A8B6-5636E77D8340}" type="datetimeFigureOut">
              <a:rPr lang="es-ES_tradnl" smtClean="0"/>
              <a:t>23/09/2025</a:t>
            </a:fld>
            <a:endParaRPr lang="es-ES_tradnl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_tradnl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s-ES_tradnl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_tradnl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BEF5C0F-CBF6-FE4E-8E48-4CF13312DBBC}" type="slidenum">
              <a:rPr lang="es-ES_tradnl" smtClean="0"/>
              <a:t>‹Nº›</a:t>
            </a:fld>
            <a:endParaRPr lang="es-ES_tradnl"/>
          </a:p>
        </p:txBody>
      </p:sp>
    </p:spTree>
    <p:extLst>
      <p:ext uri="{BB962C8B-B14F-4D97-AF65-F5344CB8AC3E}">
        <p14:creationId xmlns:p14="http://schemas.microsoft.com/office/powerpoint/2010/main" val="105208115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1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1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2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2.xml"/></Relationships>
</file>

<file path=ppt/notesSlides/_rels/notesSlide2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22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2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2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7.xml"/></Relationships>
</file>

<file path=ppt/notesSlides/_rels/notesSlide2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2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9.xml"/></Relationships>
</file>

<file path=ppt/notesSlides/_rels/notesSlide2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2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2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2.xml"/></Relationships>
</file>

<file path=ppt/notesSlides/_rels/notesSlide3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30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3.xml"/></Relationships>
</file>

<file path=ppt/notesSlides/_rels/notesSlide3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4.xml"/></Relationships>
</file>

<file path=ppt/notesSlides/_rels/notesSlide4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notesSlide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/>
          </p:cNvSpPr>
          <p:nvPr>
            <p:ph type="sldImg" idx="2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3" sz="quarter"/>
          </p:nvPr>
        </p:nvSpPr>
        <p:spPr/>
        <p:txBody>
          <a:bodyPr/>
          <a:lstStyle/>
          <a:p/>
        </p:txBody>
      </p:sp>
      <p:sp>
        <p:nvSpPr>
          <p:cNvPr id="4" name="Slide Number Placeholder 3"/>
          <p:cNvSpPr>
            <a:spLocks noGrp="1"/>
          </p:cNvSpPr>
          <p:nvPr>
            <p:ph type="sldNum" idx="5" sz="quarter"/>
          </p:nvPr>
        </p:nvSpPr>
        <p:spPr/>
      </p:sp>
    </p:spTree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2.png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Relationship Id="rId3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n 10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AE728422-082D-16E2-E4A4-D2B45745014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172308"/>
            <a:ext cx="9144000" cy="3191796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11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383003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pic>
        <p:nvPicPr>
          <p:cNvPr id="9" name="Imagen 8">
            <a:extLst>
              <a:ext uri="{FF2B5EF4-FFF2-40B4-BE49-F238E27FC236}">
                <a16:creationId xmlns="" xmlns:a16="http://schemas.microsoft.com/office/drawing/2014/main" id="{8ACBD9C8-9BB7-927F-0E65-3C199F0D5AB4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3200500" y="5308847"/>
            <a:ext cx="5790999" cy="8590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1009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raportad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n 9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ECD2257A-24C6-F20D-8345-5CA6E686477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pic>
        <p:nvPicPr>
          <p:cNvPr id="2" name="Imagen 1">
            <a:extLst>
              <a:ext uri="{FF2B5EF4-FFF2-40B4-BE49-F238E27FC236}">
                <a16:creationId xmlns="" xmlns:a16="http://schemas.microsoft.com/office/drawing/2014/main" id="{A0FB9A98-146E-136E-48BA-EE1503AF680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554720" y="2755344"/>
            <a:ext cx="9082560" cy="1347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0706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A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n 3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6705C7FF-5293-C02C-947E-E2F9ED618D6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985390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80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465065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4EB4974F-A898-F6E5-123E-39EBA1C16F9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pic>
        <p:nvPicPr>
          <p:cNvPr id="7" name="Imagen 6">
            <a:extLst>
              <a:ext uri="{FF2B5EF4-FFF2-40B4-BE49-F238E27FC236}">
                <a16:creationId xmlns="" xmlns:a16="http://schemas.microsoft.com/office/drawing/2014/main" id="{11318F11-D02C-74B8-16CC-05503071679A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2646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ítulo sección B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n 6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3EC31FF6-5B48-F8D0-ED16-E56D376D095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524000" y="173881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lnSpc>
                <a:spcPct val="80000"/>
              </a:lnSpc>
              <a:defRPr sz="65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524000" y="4259584"/>
            <a:ext cx="9144000" cy="456254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SUBTÍTULO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lang="es-ES" smtClean="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" smtClean="0"/>
              <a:pPr/>
              <a:t>‹Nº›</a:t>
            </a:fld>
            <a:endParaRPr lang="es-ES" dirty="0"/>
          </a:p>
        </p:txBody>
      </p:sp>
      <p:pic>
        <p:nvPicPr>
          <p:cNvPr id="6" name="Imagen 5">
            <a:extLst>
              <a:ext uri="{FF2B5EF4-FFF2-40B4-BE49-F238E27FC236}">
                <a16:creationId xmlns="" xmlns:a16="http://schemas.microsoft.com/office/drawing/2014/main" id="{3457DD52-3729-6F61-6E1E-7D49757A646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5008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ítulo sección C">
    <p:bg>
      <p:bgPr>
        <a:blipFill>
          <a:blip r:embed="rId2"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4" descr="Patrón de fondo&#10;&#10;El contenido generado por IA puede ser incorrecto.">
            <a:extLst>
              <a:ext uri="{FF2B5EF4-FFF2-40B4-BE49-F238E27FC236}">
                <a16:creationId xmlns="" xmlns:a16="http://schemas.microsoft.com/office/drawing/2014/main" id="{24197EBA-5D6F-FFAE-E702-9C370EAD091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51167" y="-86454"/>
            <a:ext cx="12494333" cy="7030908"/>
          </a:xfrm>
          <a:prstGeom prst="rect">
            <a:avLst/>
          </a:prstGeom>
        </p:spPr>
      </p:pic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CA1A9A5A-8480-C4DA-A39F-C2A10CFDA560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8" name="Marcador de texto 7">
            <a:extLst>
              <a:ext uri="{FF2B5EF4-FFF2-40B4-BE49-F238E27FC236}">
                <a16:creationId xmlns="" xmlns:a16="http://schemas.microsoft.com/office/drawing/2014/main" id="{2DC8DD86-08C1-7845-9E1A-AEAD7AE7F9B5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2" name="Title 1">
            <a:extLst>
              <a:ext uri="{FF2B5EF4-FFF2-40B4-BE49-F238E27FC236}">
                <a16:creationId xmlns="" xmlns:a16="http://schemas.microsoft.com/office/drawing/2014/main" id="{EBA3EBE3-8F34-2AEA-3048-7969A5F4C99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4" name="Imagen 3">
            <a:extLst>
              <a:ext uri="{FF2B5EF4-FFF2-40B4-BE49-F238E27FC236}">
                <a16:creationId xmlns="" xmlns:a16="http://schemas.microsoft.com/office/drawing/2014/main" id="{D32AB5B3-487B-3769-D199-DBA2F3E6A3B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6" y="645019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48819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sección 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0">
            <a:extLst>
              <a:ext uri="{FF2B5EF4-FFF2-40B4-BE49-F238E27FC236}">
                <a16:creationId xmlns="" xmlns:a16="http://schemas.microsoft.com/office/drawing/2014/main" id="{11AFDD15-DA61-B17B-D64B-FFA791E4441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9914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ítulo sección C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ooter Placeholder 4">
            <a:extLst>
              <a:ext uri="{FF2B5EF4-FFF2-40B4-BE49-F238E27FC236}">
                <a16:creationId xmlns="" xmlns:a16="http://schemas.microsoft.com/office/drawing/2014/main" id="{B84A23F4-DF8D-2AC2-3625-A7C55A14C5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="" xmlns:a16="http://schemas.microsoft.com/office/drawing/2014/main" id="{A7531D22-181B-B910-A0BD-C2AF95FFD89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FD2A9CB6-6AE5-3C22-2614-4EA88D980C91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5290374" y="683620"/>
            <a:ext cx="1611250" cy="348692"/>
          </a:xfrm>
          <a:prstGeom prst="rect">
            <a:avLst/>
          </a:prstGeom>
        </p:spPr>
      </p:pic>
      <p:sp>
        <p:nvSpPr>
          <p:cNvPr id="7" name="Subtitle 2">
            <a:extLst>
              <a:ext uri="{FF2B5EF4-FFF2-40B4-BE49-F238E27FC236}">
                <a16:creationId xmlns="" xmlns:a16="http://schemas.microsoft.com/office/drawing/2014/main" id="{B4A6883F-B3C8-BAEE-B3BE-1352751C73CB}"/>
              </a:ext>
            </a:extLst>
          </p:cNvPr>
          <p:cNvSpPr>
            <a:spLocks noGrp="1"/>
          </p:cNvSpPr>
          <p:nvPr>
            <p:ph type="subTitle" idx="1" hasCustomPrompt="1"/>
          </p:nvPr>
        </p:nvSpPr>
        <p:spPr>
          <a:xfrm>
            <a:off x="1742622" y="5167631"/>
            <a:ext cx="8486853" cy="456254"/>
          </a:xfrm>
        </p:spPr>
        <p:txBody>
          <a:bodyPr/>
          <a:lstStyle>
            <a:lvl1pPr marL="0" indent="0" algn="l">
              <a:buNone/>
              <a:defRPr sz="2400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 dirty="0"/>
              <a:t>HAGA CLIC PARA EDITAR TÍTULO</a:t>
            </a:r>
            <a:endParaRPr lang="es-ES_tradnl" dirty="0"/>
          </a:p>
        </p:txBody>
      </p:sp>
      <p:sp>
        <p:nvSpPr>
          <p:cNvPr id="12" name="Marcador de texto 7">
            <a:extLst>
              <a:ext uri="{FF2B5EF4-FFF2-40B4-BE49-F238E27FC236}">
                <a16:creationId xmlns="" xmlns:a16="http://schemas.microsoft.com/office/drawing/2014/main" id="{9C0CD715-82BA-5CA9-F8DF-5545E81DB2C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85082" y="2414428"/>
            <a:ext cx="2727988" cy="1370941"/>
          </a:xfrm>
        </p:spPr>
        <p:txBody>
          <a:bodyPr>
            <a:noAutofit/>
          </a:bodyPr>
          <a:lstStyle>
            <a:lvl1pPr marL="0" indent="0">
              <a:buNone/>
              <a:defRPr sz="11000" i="1">
                <a:solidFill>
                  <a:schemeClr val="accent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2pPr>
            <a:lvl3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3pPr>
            <a:lvl4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4pPr>
            <a:lvl5pPr>
              <a:defRPr>
                <a:solidFill>
                  <a:schemeClr val="accent1"/>
                </a:solidFill>
                <a:latin typeface="Newsreader 24pt" panose="02000000000000000000" pitchFamily="2" charset="77"/>
              </a:defRPr>
            </a:lvl5pPr>
          </a:lstStyle>
          <a:p>
            <a:pPr lvl="0"/>
            <a:r>
              <a:rPr lang="es-ES" dirty="0"/>
              <a:t>X.</a:t>
            </a:r>
            <a:endParaRPr lang="es-ES_tradnl" dirty="0"/>
          </a:p>
        </p:txBody>
      </p:sp>
      <p:sp>
        <p:nvSpPr>
          <p:cNvPr id="13" name="Title 1">
            <a:extLst>
              <a:ext uri="{FF2B5EF4-FFF2-40B4-BE49-F238E27FC236}">
                <a16:creationId xmlns="" xmlns:a16="http://schemas.microsoft.com/office/drawing/2014/main" id="{20EDE0A1-CE6D-0F44-B640-8000E29E20E9}"/>
              </a:ext>
            </a:extLst>
          </p:cNvPr>
          <p:cNvSpPr>
            <a:spLocks noGrp="1"/>
          </p:cNvSpPr>
          <p:nvPr>
            <p:ph type="ctrTitle" hasCustomPrompt="1"/>
          </p:nvPr>
        </p:nvSpPr>
        <p:spPr>
          <a:xfrm>
            <a:off x="1733739" y="2928668"/>
            <a:ext cx="8486853" cy="1855439"/>
          </a:xfrm>
          <a:prstGeom prst="rect">
            <a:avLst/>
          </a:prstGeom>
        </p:spPr>
        <p:txBody>
          <a:bodyPr anchor="t"/>
          <a:lstStyle>
            <a:lvl1pPr algn="l">
              <a:lnSpc>
                <a:spcPct val="80000"/>
              </a:lnSpc>
              <a:defRPr sz="7200" b="0" i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 err="1"/>
              <a:t>Haga</a:t>
            </a:r>
            <a:r>
              <a:rPr lang="en-GB" dirty="0"/>
              <a:t>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42414098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1FE81C7-CEE1-FA2B-F6FF-104BDABA47C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8"/>
            <a:ext cx="9087690" cy="532082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pic>
        <p:nvPicPr>
          <p:cNvPr id="7" name="Picture 6">
            <a:extLst>
              <a:ext uri="{FF2B5EF4-FFF2-40B4-BE49-F238E27FC236}">
                <a16:creationId xmlns="" xmlns:a16="http://schemas.microsoft.com/office/drawing/2014/main" id="{37D0CF74-7688-DA6B-0AA8-37FCBE32E31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/>
        </p:blipFill>
        <p:spPr>
          <a:xfrm>
            <a:off x="10190802" y="406220"/>
            <a:ext cx="1611250" cy="348692"/>
          </a:xfrm>
          <a:prstGeom prst="rect">
            <a:avLst/>
          </a:prstGeom>
        </p:spPr>
      </p:pic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109411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a de contenido 2 columnas B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E1758D23-6C1D-EE11-4340-C839FD771AC2}"/>
              </a:ext>
            </a:extLst>
          </p:cNvPr>
          <p:cNvSpPr>
            <a:spLocks noGrp="1"/>
          </p:cNvSpPr>
          <p:nvPr>
            <p:ph idx="1" hasCustomPrompt="1"/>
          </p:nvPr>
        </p:nvSpPr>
        <p:spPr>
          <a:xfrm>
            <a:off x="385084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sp>
        <p:nvSpPr>
          <p:cNvPr id="4" name="Footer Placeholder 4">
            <a:extLst>
              <a:ext uri="{FF2B5EF4-FFF2-40B4-BE49-F238E27FC236}">
                <a16:creationId xmlns="" xmlns:a16="http://schemas.microsoft.com/office/drawing/2014/main" id="{3071BB8F-F808-4FBB-E608-1011AF878C0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8" name="Slide Number Placeholder 5">
            <a:extLst>
              <a:ext uri="{FF2B5EF4-FFF2-40B4-BE49-F238E27FC236}">
                <a16:creationId xmlns="" xmlns:a16="http://schemas.microsoft.com/office/drawing/2014/main" id="{2D67E6F4-BB92-04AF-816F-1F68351A1C8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  <p:sp>
        <p:nvSpPr>
          <p:cNvPr id="5" name="Content Placeholder 2">
            <a:extLst>
              <a:ext uri="{FF2B5EF4-FFF2-40B4-BE49-F238E27FC236}">
                <a16:creationId xmlns="" xmlns:a16="http://schemas.microsoft.com/office/drawing/2014/main" id="{9E76C135-A040-10DC-623F-30ADC4D8927F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6446837" y="1825625"/>
            <a:ext cx="5358170" cy="4351338"/>
          </a:xfrm>
        </p:spPr>
        <p:txBody>
          <a:bodyPr/>
          <a:lstStyle>
            <a:lvl1pPr marL="0" indent="0">
              <a:buNone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457200" indent="0">
              <a:buNone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914400" indent="0">
              <a:buNone/>
              <a:defRPr sz="1800"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371600" indent="0">
              <a:buNone/>
              <a:defRPr sz="1600"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1828800" indent="0">
              <a:buNone/>
              <a:defRPr sz="1400"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contenido</a:t>
            </a:r>
            <a:endParaRPr lang="en-GB" dirty="0"/>
          </a:p>
          <a:p>
            <a:pPr lvl="1"/>
            <a:r>
              <a:rPr lang="en-GB" dirty="0"/>
              <a:t>Segundo </a:t>
            </a:r>
            <a:r>
              <a:rPr lang="en-GB" dirty="0" err="1"/>
              <a:t>nivel</a:t>
            </a:r>
            <a:endParaRPr lang="en-GB" dirty="0"/>
          </a:p>
          <a:p>
            <a:pPr lvl="2"/>
            <a:r>
              <a:rPr lang="en-GB" dirty="0"/>
              <a:t>Tercer </a:t>
            </a:r>
            <a:r>
              <a:rPr lang="en-GB" dirty="0" err="1"/>
              <a:t>nivel</a:t>
            </a:r>
            <a:endParaRPr lang="en-GB" dirty="0"/>
          </a:p>
          <a:p>
            <a:pPr lvl="3"/>
            <a:r>
              <a:rPr lang="en-GB" dirty="0"/>
              <a:t>Cuarto </a:t>
            </a:r>
            <a:r>
              <a:rPr lang="en-GB" dirty="0" err="1"/>
              <a:t>nivel</a:t>
            </a:r>
            <a:endParaRPr lang="en-GB" dirty="0"/>
          </a:p>
          <a:p>
            <a:pPr lvl="4"/>
            <a:r>
              <a:rPr lang="en-GB" dirty="0"/>
              <a:t>Quinto </a:t>
            </a:r>
            <a:r>
              <a:rPr lang="en-GB" dirty="0" err="1"/>
              <a:t>nivel</a:t>
            </a:r>
            <a:endParaRPr lang="es-ES_tradnl" dirty="0"/>
          </a:p>
        </p:txBody>
      </p:sp>
      <p:cxnSp>
        <p:nvCxnSpPr>
          <p:cNvPr id="9" name="Conector recto 8">
            <a:extLst>
              <a:ext uri="{FF2B5EF4-FFF2-40B4-BE49-F238E27FC236}">
                <a16:creationId xmlns="" xmlns:a16="http://schemas.microsoft.com/office/drawing/2014/main" id="{9DFE4DBD-B675-59FD-2EF6-1CC630AB9CC0}"/>
              </a:ext>
            </a:extLst>
          </p:cNvPr>
          <p:cNvCxnSpPr>
            <a:cxnSpLocks/>
          </p:cNvCxnSpPr>
          <p:nvPr userDrawn="1"/>
        </p:nvCxnSpPr>
        <p:spPr>
          <a:xfrm flipH="1">
            <a:off x="6096000" y="2068654"/>
            <a:ext cx="6849" cy="3998842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Rectángulo 5">
            <a:extLst>
              <a:ext uri="{FF2B5EF4-FFF2-40B4-BE49-F238E27FC236}">
                <a16:creationId xmlns="" xmlns:a16="http://schemas.microsoft.com/office/drawing/2014/main" id="{0B43B72C-9126-C75F-257F-3F73FA660AC6}"/>
              </a:ext>
            </a:extLst>
          </p:cNvPr>
          <p:cNvSpPr/>
          <p:nvPr userDrawn="1"/>
        </p:nvSpPr>
        <p:spPr>
          <a:xfrm>
            <a:off x="-105508" y="-94664"/>
            <a:ext cx="12403016" cy="1551397"/>
          </a:xfrm>
          <a:prstGeom prst="rect">
            <a:avLst/>
          </a:prstGeom>
          <a:blipFill dpi="0" rotWithShape="1">
            <a:blip r:embed="rId2"/>
            <a:srcRect/>
            <a:tile tx="0" ty="0" sx="100000" sy="100000" flip="none" algn="tl"/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_tradnl" dirty="0"/>
          </a:p>
        </p:txBody>
      </p:sp>
      <p:sp>
        <p:nvSpPr>
          <p:cNvPr id="10" name="Title 1">
            <a:extLst>
              <a:ext uri="{FF2B5EF4-FFF2-40B4-BE49-F238E27FC236}">
                <a16:creationId xmlns="" xmlns:a16="http://schemas.microsoft.com/office/drawing/2014/main" id="{7C80DFAF-54C8-A594-E0AE-E530A60D4AE3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385083" y="454237"/>
            <a:ext cx="9087690" cy="614275"/>
          </a:xfrm>
          <a:prstGeom prst="rect">
            <a:avLst/>
          </a:prstGeom>
        </p:spPr>
        <p:txBody>
          <a:bodyPr anchor="t"/>
          <a:lstStyle>
            <a:lvl1pPr>
              <a:lnSpc>
                <a:spcPct val="80000"/>
              </a:lnSpc>
              <a:defRPr sz="40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pic>
        <p:nvPicPr>
          <p:cNvPr id="11" name="Imagen 10">
            <a:extLst>
              <a:ext uri="{FF2B5EF4-FFF2-40B4-BE49-F238E27FC236}">
                <a16:creationId xmlns="" xmlns:a16="http://schemas.microsoft.com/office/drawing/2014/main" id="{214820A0-89AB-E340-8DC7-D59173FF0168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rcRect/>
          <a:stretch/>
        </p:blipFill>
        <p:spPr>
          <a:xfrm>
            <a:off x="10026763" y="506690"/>
            <a:ext cx="1611246" cy="348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495131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118429E4-E7E6-6C37-0981-8215EF20C66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5083" y="454237"/>
            <a:ext cx="9323996" cy="1325563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GB" dirty="0"/>
              <a:t>Haga </a:t>
            </a:r>
            <a:r>
              <a:rPr lang="en-GB" dirty="0" err="1"/>
              <a:t>clic</a:t>
            </a:r>
            <a:r>
              <a:rPr lang="en-GB" dirty="0"/>
              <a:t> para </a:t>
            </a:r>
            <a:r>
              <a:rPr lang="en-GB" dirty="0" err="1"/>
              <a:t>editar</a:t>
            </a:r>
            <a:r>
              <a:rPr lang="en-GB" dirty="0"/>
              <a:t> </a:t>
            </a:r>
            <a:r>
              <a:rPr lang="en-GB" dirty="0" err="1"/>
              <a:t>título</a:t>
            </a:r>
            <a:endParaRPr lang="es-ES_tradnl" dirty="0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69B4DB60-14B4-E31E-F4AF-A41EB4EF8F0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85083" y="1825625"/>
            <a:ext cx="11449545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dirty="0"/>
              <a:t>Click to edit Master text styles</a:t>
            </a:r>
          </a:p>
          <a:p>
            <a:pPr lvl="1"/>
            <a:r>
              <a:rPr lang="en-GB" dirty="0"/>
              <a:t>Second level</a:t>
            </a:r>
          </a:p>
          <a:p>
            <a:pPr lvl="2"/>
            <a:r>
              <a:rPr lang="en-GB" dirty="0"/>
              <a:t>Third level</a:t>
            </a:r>
          </a:p>
          <a:p>
            <a:pPr lvl="3"/>
            <a:r>
              <a:rPr lang="en-GB" dirty="0"/>
              <a:t>Fourth level</a:t>
            </a:r>
          </a:p>
          <a:p>
            <a:pPr lvl="4"/>
            <a:r>
              <a:rPr lang="en-GB" dirty="0"/>
              <a:t>Fifth level</a:t>
            </a:r>
            <a:endParaRPr lang="es-ES_tradnl" dirty="0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1051781F-8F4D-0BF0-97F2-EE49C442500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85082" y="6356350"/>
            <a:ext cx="796780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 lang="es-ES_tradnl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889F6B5-4F14-B6F1-C8E2-C146BFAABFB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9094691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fld id="{A5EBA6FA-9A4C-3547-9716-250CD691774F}" type="slidenum">
              <a:rPr lang="es-ES_tradnl" smtClean="0"/>
              <a:pPr/>
              <a:t>‹Nº›</a:t>
            </a:fld>
            <a:endParaRPr lang="es-ES_tradnl" dirty="0"/>
          </a:p>
        </p:txBody>
      </p:sp>
    </p:spTree>
    <p:extLst>
      <p:ext uri="{BB962C8B-B14F-4D97-AF65-F5344CB8AC3E}">
        <p14:creationId xmlns:p14="http://schemas.microsoft.com/office/powerpoint/2010/main" val="218837931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64" r:id="rId1"/>
    <p:sldLayoutId id="2147483668" r:id="rId2"/>
    <p:sldLayoutId id="2147483667" r:id="rId3"/>
    <p:sldLayoutId id="2147483665" r:id="rId4"/>
    <p:sldLayoutId id="2147483666" r:id="rId5"/>
    <p:sldLayoutId id="2147483669" r:id="rId6"/>
    <p:sldLayoutId id="2147483659" r:id="rId7"/>
    <p:sldLayoutId id="2147483660" r:id="rId8"/>
    <p:sldLayoutId id="2147483662" r:id="rId9"/>
  </p:sldLayoutIdLst>
  <p:hf hdr="0" dt="0"/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400" b="1" kern="1200">
          <a:solidFill>
            <a:schemeClr val="tx1"/>
          </a:solidFill>
          <a:latin typeface="Arial" panose="020B0604020202020204" pitchFamily="34" charset="0"/>
          <a:ea typeface="+mj-ea"/>
          <a:cs typeface="Arial" panose="020B0604020202020204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Arial" panose="020B0604020202020204" pitchFamily="34" charset="0"/>
          <a:ea typeface="+mn-ea"/>
          <a:cs typeface="Arial" panose="020B0604020202020204" pitchFamily="34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x-non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1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7.gif"/><Relationship Id="rId3" Type="http://schemas.openxmlformats.org/officeDocument/2006/relationships/notesSlide" Target="../notesSlides/notesSlide9.xml"/></Relationships>
</file>

<file path=ppt/slides/_rels/slide1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8.gif"/><Relationship Id="rId3" Type="http://schemas.openxmlformats.org/officeDocument/2006/relationships/notesSlide" Target="../notesSlides/notesSlide10.xml"/></Relationships>
</file>

<file path=ppt/slides/_rels/slide1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9.gif"/><Relationship Id="rId3" Type="http://schemas.openxmlformats.org/officeDocument/2006/relationships/notesSlide" Target="../notesSlides/notesSlide11.xml"/></Relationships>
</file>

<file path=ppt/slides/_rels/slide1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0.gif"/><Relationship Id="rId3" Type="http://schemas.openxmlformats.org/officeDocument/2006/relationships/notesSlide" Target="../notesSlides/notesSlide12.xml"/></Relationships>
</file>

<file path=ppt/slides/_rels/slide1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1.gif"/><Relationship Id="rId3" Type="http://schemas.openxmlformats.org/officeDocument/2006/relationships/notesSlide" Target="../notesSlides/notesSlide13.xml"/></Relationships>
</file>

<file path=ppt/slides/_rels/slide1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1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2.gif"/><Relationship Id="rId3" Type="http://schemas.openxmlformats.org/officeDocument/2006/relationships/notesSlide" Target="../notesSlides/notesSlide14.xml"/></Relationships>
</file>

<file path=ppt/slides/_rels/slide1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3.gif"/><Relationship Id="rId3" Type="http://schemas.openxmlformats.org/officeDocument/2006/relationships/notesSlide" Target="../notesSlides/notesSlide15.xml"/></Relationships>
</file>

<file path=ppt/slides/_rels/slide1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4.gif"/><Relationship Id="rId3" Type="http://schemas.openxmlformats.org/officeDocument/2006/relationships/notesSlide" Target="../notesSlides/notesSlide16.xml"/></Relationships>
</file>

<file path=ppt/slides/_rels/slide1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5.gif"/><Relationship Id="rId3" Type="http://schemas.openxmlformats.org/officeDocument/2006/relationships/notesSlide" Target="../notesSlides/notesSlide17.xml"/></Relationships>
</file>

<file path=ppt/slides/_rels/slide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jpg"/><Relationship Id="rId3" Type="http://schemas.openxmlformats.org/officeDocument/2006/relationships/notesSlide" Target="../notesSlides/notesSlide1.xml"/></Relationships>
</file>

<file path=ppt/slides/_rels/slide2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6.gif"/><Relationship Id="rId3" Type="http://schemas.openxmlformats.org/officeDocument/2006/relationships/notesSlide" Target="../notesSlides/notesSlide18.xml"/></Relationships>
</file>

<file path=ppt/slides/_rels/slide2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7.gif"/><Relationship Id="rId3" Type="http://schemas.openxmlformats.org/officeDocument/2006/relationships/notesSlide" Target="../notesSlides/notesSlide19.xml"/></Relationships>
</file>

<file path=ppt/slides/_rels/slide2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8.gif"/><Relationship Id="rId3" Type="http://schemas.openxmlformats.org/officeDocument/2006/relationships/notesSlide" Target="../notesSlides/notesSlide20.xml"/></Relationships>
</file>

<file path=ppt/slides/_rels/slide2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9.gif"/><Relationship Id="rId3" Type="http://schemas.openxmlformats.org/officeDocument/2006/relationships/notesSlide" Target="../notesSlides/notesSlide21.xml"/></Relationships>
</file>

<file path=ppt/slides/_rels/slide2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gif"/><Relationship Id="rId3" Type="http://schemas.openxmlformats.org/officeDocument/2006/relationships/notesSlide" Target="../notesSlides/notesSlide22.xml"/></Relationships>
</file>

<file path=ppt/slides/_rels/slide2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Relationship Id="rId3" Type="http://schemas.openxmlformats.org/officeDocument/2006/relationships/image" Target="../media/image7.png"/></Relationships>
</file>

<file path=ppt/slides/_rels/slide2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1.gif"/><Relationship Id="rId3" Type="http://schemas.openxmlformats.org/officeDocument/2006/relationships/notesSlide" Target="../notesSlides/notesSlide23.xml"/></Relationships>
</file>

<file path=ppt/slides/_rels/slide2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2.gif"/><Relationship Id="rId3" Type="http://schemas.openxmlformats.org/officeDocument/2006/relationships/notesSlide" Target="../notesSlides/notesSlide24.xml"/></Relationships>
</file>

<file path=ppt/slides/_rels/slide2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3.gif"/><Relationship Id="rId3" Type="http://schemas.openxmlformats.org/officeDocument/2006/relationships/notesSlide" Target="../notesSlides/notesSlide25.xml"/></Relationships>
</file>

<file path=ppt/slides/_rels/slide2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4.gif"/><Relationship Id="rId3" Type="http://schemas.openxmlformats.org/officeDocument/2006/relationships/notesSlide" Target="../notesSlides/notesSlide26.xml"/></Relationships>
</file>

<file path=ppt/slides/_rels/slide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.gif"/><Relationship Id="rId3" Type="http://schemas.openxmlformats.org/officeDocument/2006/relationships/notesSlide" Target="../notesSlides/notesSlide2.xml"/></Relationships>
</file>

<file path=ppt/slides/_rels/slide30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5.gif"/><Relationship Id="rId3" Type="http://schemas.openxmlformats.org/officeDocument/2006/relationships/notesSlide" Target="../notesSlides/notesSlide27.xml"/></Relationships>
</file>

<file path=ppt/slides/_rels/slide3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6.gif"/><Relationship Id="rId3" Type="http://schemas.openxmlformats.org/officeDocument/2006/relationships/notesSlide" Target="../notesSlides/notesSlide28.xml"/></Relationships>
</file>

<file path=ppt/slides/_rels/slide32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7.gif"/><Relationship Id="rId3" Type="http://schemas.openxmlformats.org/officeDocument/2006/relationships/notesSlide" Target="../notesSlides/notesSlide29.xml"/></Relationships>
</file>

<file path=ppt/slides/_rels/slide33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8.gif"/><Relationship Id="rId3" Type="http://schemas.openxmlformats.org/officeDocument/2006/relationships/notesSlide" Target="../notesSlides/notesSlide30.xml"/></Relationships>
</file>

<file path=ppt/slides/_rels/slide3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9.gif"/><Relationship Id="rId3" Type="http://schemas.openxmlformats.org/officeDocument/2006/relationships/notesSlide" Target="../notesSlides/notesSlide31.xml"/></Relationships>
</file>

<file path=ppt/slides/_rels/slide4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gif"/><Relationship Id="rId3" Type="http://schemas.openxmlformats.org/officeDocument/2006/relationships/notesSlide" Target="../notesSlides/notesSlide3.xml"/></Relationships>
</file>

<file path=ppt/slides/_rels/slide5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Relationship Id="rId3" Type="http://schemas.openxmlformats.org/officeDocument/2006/relationships/image" Target="../media/image12.png"/><Relationship Id="rId4" Type="http://schemas.openxmlformats.org/officeDocument/2006/relationships/notesSlide" Target="../notesSlides/notesSlide4.xml"/></Relationships>
</file>

<file path=ppt/slides/_rels/slide6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gif"/><Relationship Id="rId3" Type="http://schemas.openxmlformats.org/officeDocument/2006/relationships/notesSlide" Target="../notesSlides/notesSlide5.xml"/></Relationships>
</file>

<file path=ppt/slides/_rels/slide7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4.gif"/><Relationship Id="rId3" Type="http://schemas.openxmlformats.org/officeDocument/2006/relationships/notesSlide" Target="../notesSlides/notesSlide6.xml"/></Relationships>
</file>

<file path=ppt/slides/_rels/slide8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5.gif"/><Relationship Id="rId3" Type="http://schemas.openxmlformats.org/officeDocument/2006/relationships/notesSlide" Target="../notesSlides/notesSlide7.xml"/></Relationships>
</file>

<file path=ppt/slides/_rels/slide9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gif"/><Relationship Id="rId3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arcador de número de diapositiva 4">
            <a:extLst>
              <a:ext uri="{FF2B5EF4-FFF2-40B4-BE49-F238E27FC236}">
                <a16:creationId xmlns="" xmlns:a16="http://schemas.microsoft.com/office/drawing/2014/main" id="{CE59F0C4-E6AE-2D34-8E8B-7172465808D2}"/>
              </a:ext>
            </a:extLst>
          </p:cNvPr>
          <p:cNvSpPr>
            <a:spLocks noGrp="1"/>
          </p:cNvSpPr>
          <p:nvPr>
            <p:ph type="sldNum" sz="quarter" idx="4294967295"/>
          </p:nvPr>
        </p:nvSpPr>
        <p:spPr>
          <a:xfrm>
            <a:off x="9448800" y="6356350"/>
            <a:ext cx="2743200" cy="365125"/>
          </a:xfrm>
        </p:spPr>
        <p:txBody>
          <a:bodyPr/>
          <a:lstStyle/>
          <a:p>
            <a:fld id="{A5EBA6FA-9A4C-3547-9716-250CD691774F}" type="slidenum">
              <a:rPr lang="es-ES_tradnl" smtClean="0"/>
              <a:pPr/>
              <a:t>1</a:t>
            </a:fld>
            <a:endParaRPr lang="es-ES_tradnl" dirty="0"/>
          </a:p>
        </p:txBody>
      </p:sp>
      <p:sp>
        <p:nvSpPr>
          <p:cNvPr id="6" name="TextBox 5"/>
          <p:cNvSpPr txBox="1"/>
          <p:nvPr/>
        </p:nvSpPr>
        <p:spPr>
          <a:xfrm>
            <a:off x="457200" y="1828800"/>
            <a:ext cx="11277600" cy="146304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5600" b="1">
                <a:solidFill>
                  <a:srgbClr val="004C99"/>
                </a:solidFill>
              </a:defRPr>
            </a:pPr>
            <a:r>
              <a:t>BAE Juan Carlos I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457200" y="2743200"/>
            <a:ext cx="11277600" cy="9144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2400" b="0">
                <a:solidFill>
                  <a:srgbClr val="505050"/>
                </a:solidFill>
              </a:defRPr>
            </a:pPr>
            <a:r>
              <a:t>Jueves, 19 de febrero de 2026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448800" y="5943600"/>
            <a:ext cx="2286000" cy="54864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algn="r"/>
            <a:r>
              <a:rPr sz="1200">
                <a:solidFill>
                  <a:srgbClr val="3B99EC"/>
                </a:solidFill>
                <a:latin typeface="Arial"/>
              </a:rPr>
              <a:t>19 Feb 2026</a:t>
            </a:r>
          </a:p>
        </p:txBody>
      </p:sp>
      <p:pic>
        <p:nvPicPr>
          <p:cNvPr id="9" name="Picture 8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2880" y="4297680"/>
            <a:ext cx="2286000" cy="2286000"/>
          </a:xfrm>
          <a:prstGeom prst="rect">
            <a:avLst/>
          </a:prstGeom>
        </p:spPr>
      </p:pic>
      <p:pic>
        <p:nvPicPr>
          <p:cNvPr id="10" name="Picture 9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23120" y="4297680"/>
            <a:ext cx="2286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653029"/>
      </p:ext>
    </p:extLst>
  </p:cSld>
  <p:clrMapOvr>
    <a:masterClrMapping/>
  </p:clrMapOvr>
</p:sld>
</file>

<file path=ppt/slides/slide1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D+1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jpg"/>
          <p:cNvPicPr>
            <a:picLocks noChangeAspect="1"/>
          </p:cNvPicPr>
          <p:nvPr/>
        </p:nvPicPr>
        <p:blipFill>
          <a:blip r:embed="rId2"/>
          <a:srcRect t="16437" b="166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sp>
        <p:nvSpPr>
          <p:cNvPr id="2" name="TextBox 1"/>
          <p:cNvSpPr txBox="1"/>
          <p:nvPr/>
        </p:nvSpPr>
        <p:spPr>
          <a:xfrm>
            <a:off x="0" y="2286000"/>
            <a:ext cx="12192000" cy="2286000"/>
          </a:xfrm>
          <a:prstGeom prst="rect">
            <a:avLst/>
          </a:prstGeom>
          <a:noFill/>
        </p:spPr>
        <p:txBody>
          <a:bodyPr wrap="square" lIns="25400" rIns="25400" tIns="0" bIns="0" anchor="ctr">
            <a:noAutofit/>
          </a:bodyPr>
          <a:lstStyle/>
          <a:p>
            <a:pPr algn="ctr"/>
          </a:p>
          <a:p>
            <a:pPr algn="ctr">
              <a:defRPr sz="12000" b="1">
                <a:solidFill>
                  <a:srgbClr val="004C99"/>
                </a:solidFill>
              </a:defRPr>
            </a:pPr>
            <a:r>
              <a:t>D+2</a:t>
            </a:r>
          </a:p>
        </p:txBody>
      </p:sp>
      <p:pic>
        <p:nvPicPr>
          <p:cNvPr id="3" name="Picture 2" descr="logoNuevoAntartida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4754880"/>
            <a:ext cx="1828800" cy="1828800"/>
          </a:xfrm>
          <a:prstGeom prst="rect">
            <a:avLst/>
          </a:prstGeom>
        </p:spPr>
      </p:pic>
      <p:pic>
        <p:nvPicPr>
          <p:cNvPr id="4" name="Picture 3" descr="Emblema_Base_Juan_Carlos_I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906000" y="4754880"/>
            <a:ext cx="1828800" cy="1828800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0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2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0597" y="45720"/>
            <a:ext cx="9570806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rcRect b="6324"/>
          <a:stretch>
            <a:fillRect/>
          </a:stretch>
        </p:blipFill>
        <p:spPr>
          <a:xfrm>
            <a:off x="457200" y="457200"/>
            <a:ext cx="11277600" cy="594360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117" y="109728"/>
            <a:ext cx="4466486" cy="6638544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  <p:pic>
        <p:nvPicPr>
          <p:cNvPr id="3" name="Picture 2" descr="imag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459397" y="109728"/>
            <a:ext cx="4466486" cy="6638544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p="http://schemas.openxmlformats.org/presentationml/2006/main" xmlns:r="http://schemas.openxmlformats.org/officeDocument/2006/relationships">
  <p:cSld>
    <p:spTree>
      <p:nvGrpSpPr>
        <p:cNvPr id="1" name=""/>
        <p:cNvGrpSpPr/>
        <p:nvPr/>
      </p:nvGrpSpPr>
      <p:grpSpPr/>
      <p:pic>
        <p:nvPicPr>
          <p:cNvPr id="2" name="Picture 1" descr="image.gi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13979" y="45720"/>
            <a:ext cx="9564042" cy="6766560"/>
          </a:xfrm>
          <a:prstGeom prst="rect">
            <a:avLst/>
          </a:prstGeom>
          <a:ln w="50800">
            <a:solidFill>
              <a:srgbClr val="0070C0"/>
            </a:solidFill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Fondo azul oscuro AEMET">
  <a:themeElements>
    <a:clrScheme name="AEMET 1">
      <a:dk1>
        <a:srgbClr val="1950A0"/>
      </a:dk1>
      <a:lt1>
        <a:srgbClr val="FFFFFF"/>
      </a:lt1>
      <a:dk2>
        <a:srgbClr val="2C7DD2"/>
      </a:dk2>
      <a:lt2>
        <a:srgbClr val="FFFFFF"/>
      </a:lt2>
      <a:accent1>
        <a:srgbClr val="59DCFF"/>
      </a:accent1>
      <a:accent2>
        <a:srgbClr val="2C7DD2"/>
      </a:accent2>
      <a:accent3>
        <a:srgbClr val="FAAF00"/>
      </a:accent3>
      <a:accent4>
        <a:srgbClr val="1850A0"/>
      </a:accent4>
      <a:accent5>
        <a:srgbClr val="5ADBFF"/>
      </a:accent5>
      <a:accent6>
        <a:srgbClr val="1850A0"/>
      </a:accent6>
      <a:hlink>
        <a:srgbClr val="5ADBFF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ción1" id="{15535B78-44BA-43ED-9A3A-5ADF3BECC072}" vid="{BCC4C10A-06A8-4496-A3D2-4F953C1C12B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customXml/_rels/item1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'1.0' encoding='UTF-8' standalone='yes'?>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72b32f1-eeaf-4db2-9989-8fac6e84c169">
      <Terms xmlns="http://schemas.microsoft.com/office/infopath/2007/PartnerControls"/>
    </lcf76f155ced4ddcb4097134ff3c332f>
    <TaxCatchAll xmlns="b5b8d169-9c9b-4a6b-8839-7e4b650d71df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A52509006E9A5B4A854A914C0B5714C9" ma:contentTypeVersion="10" ma:contentTypeDescription="Crear nuevo documento." ma:contentTypeScope="" ma:versionID="7d8d64969cca98d429abe3ccd5fb9404">
  <xsd:schema xmlns:xsd="http://www.w3.org/2001/XMLSchema" xmlns:xs="http://www.w3.org/2001/XMLSchema" xmlns:p="http://schemas.microsoft.com/office/2006/metadata/properties" xmlns:ns2="072b32f1-eeaf-4db2-9989-8fac6e84c169" xmlns:ns3="b5b8d169-9c9b-4a6b-8839-7e4b650d71df" targetNamespace="http://schemas.microsoft.com/office/2006/metadata/properties" ma:root="true" ma:fieldsID="acf4177f2e4617b2b5cbf6ea8c7d7521" ns2:_="" ns3:_="">
    <xsd:import namespace="072b32f1-eeaf-4db2-9989-8fac6e84c169"/>
    <xsd:import namespace="b5b8d169-9c9b-4a6b-8839-7e4b650d71df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SearchProperties" minOccurs="0"/>
                <xsd:element ref="ns2:MediaServiceDateTaken" minOccurs="0"/>
                <xsd:element ref="ns2:lcf76f155ced4ddcb4097134ff3c332f" minOccurs="0"/>
                <xsd:element ref="ns3:TaxCatchAll" minOccurs="0"/>
                <xsd:element ref="ns2:MediaServiceOCR" minOccurs="0"/>
                <xsd:element ref="ns2:MediaServiceGenerationTime" minOccurs="0"/>
                <xsd:element ref="ns2:MediaServiceEventHashCod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72b32f1-eeaf-4db2-9989-8fac6e84c16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SearchProperties" ma:index="10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MediaServiceDateTaken" ma:index="11" nillable="true" ma:displayName="MediaServiceDateTaken" ma:hidden="true" ma:indexed="true" ma:internalName="MediaServiceDateTaken" ma:readOnly="true">
      <xsd:simpleType>
        <xsd:restriction base="dms:Text"/>
      </xsd:simpleType>
    </xsd:element>
    <xsd:element name="lcf76f155ced4ddcb4097134ff3c332f" ma:index="13" nillable="true" ma:taxonomy="true" ma:internalName="lcf76f155ced4ddcb4097134ff3c332f" ma:taxonomyFieldName="MediaServiceImageTags" ma:displayName="Etiquetas de imagen" ma:readOnly="false" ma:fieldId="{5cf76f15-5ced-4ddc-b409-7134ff3c332f}" ma:taxonomyMulti="true" ma:sspId="261825c1-719e-4cf7-b637-54a2fb6b7dc4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6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7" nillable="true" ma:displayName="MediaServiceEventHashCode" ma:hidden="true" ma:internalName="MediaServiceEventHashCode" ma:readOnly="true">
      <xsd:simpleType>
        <xsd:restriction base="dms:Text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5b8d169-9c9b-4a6b-8839-7e4b650d71df" elementFormDefault="qualified">
    <xsd:import namespace="http://schemas.microsoft.com/office/2006/documentManagement/types"/>
    <xsd:import namespace="http://schemas.microsoft.com/office/infopath/2007/PartnerControls"/>
    <xsd:element name="TaxCatchAll" ma:index="14" nillable="true" ma:displayName="Taxonomy Catch All Column" ma:hidden="true" ma:list="{83ea7b71-0c4f-4511-80a2-255edae8ace0}" ma:internalName="TaxCatchAll" ma:showField="CatchAllData" ma:web="b5b8d169-9c9b-4a6b-8839-7e4b650d71df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ni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AE70199-874B-43D7-9E3E-88F403389CBC}">
  <ds:schemaRefs>
    <ds:schemaRef ds:uri="http://schemas.microsoft.com/office/2006/documentManagement/types"/>
    <ds:schemaRef ds:uri="http://www.w3.org/XML/1998/namespace"/>
    <ds:schemaRef ds:uri="b5b8d169-9c9b-4a6b-8839-7e4b650d71df"/>
    <ds:schemaRef ds:uri="http://purl.org/dc/dcmitype/"/>
    <ds:schemaRef ds:uri="http://purl.org/dc/elements/1.1/"/>
    <ds:schemaRef ds:uri="072b32f1-eeaf-4db2-9989-8fac6e84c169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purl.org/dc/terms/"/>
  </ds:schemaRefs>
</ds:datastoreItem>
</file>

<file path=customXml/itemProps2.xml><?xml version="1.0" encoding="utf-8"?>
<ds:datastoreItem xmlns:ds="http://schemas.openxmlformats.org/officeDocument/2006/customXml" ds:itemID="{11C9684D-59D0-4EDE-8C79-45ED6F24BA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072b32f1-eeaf-4db2-9989-8fac6e84c169"/>
    <ds:schemaRef ds:uri="b5b8d169-9c9b-4a6b-8839-7e4b650d71df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88DB257A-7538-4291-9AB2-724FA6079C41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</TotalTime>
  <Words>1</Words>
  <Application>Microsoft Office PowerPoint</Application>
  <PresentationFormat>Panorámica</PresentationFormat>
  <Paragraphs>1</Paragraphs>
  <Slides>1</Slides>
  <Notes>0</Notes>
  <HiddenSlides>0</HiddenSlides>
  <MMClips>0</MMClips>
  <ScaleCrop>false</ScaleCrop>
  <HeadingPairs>
    <vt:vector size="6" baseType="variant">
      <vt:variant>
        <vt:lpstr>Fuentes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</vt:i4>
      </vt:variant>
    </vt:vector>
  </HeadingPairs>
  <TitlesOfParts>
    <vt:vector size="5" baseType="lpstr">
      <vt:lpstr>Aptos</vt:lpstr>
      <vt:lpstr>Arial</vt:lpstr>
      <vt:lpstr>Newsreader 24pt</vt:lpstr>
      <vt:lpstr>Fondo azul oscuro AEMET</vt:lpstr>
      <vt:lpstr>Presentación de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Cuenta Microsoft</dc:creator>
  <cp:lastModifiedBy>Cuenta Microsoft</cp:lastModifiedBy>
  <cp:revision>9</cp:revision>
  <dcterms:created xsi:type="dcterms:W3CDTF">2025-08-11T10:18:17Z</dcterms:created>
  <dcterms:modified xsi:type="dcterms:W3CDTF">2025-09-23T11:02:40Z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0x010100A52509006E9A5B4A854A914C0B5714C9</vt:lpwstr>
  </property>
</Properties>
</file>