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Lunes, 16 de febrero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16 Feb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692" y="45720"/>
            <a:ext cx="455261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