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jpg"/><Relationship Id="rId3" Type="http://schemas.openxmlformats.org/officeDocument/2006/relationships/notesSlide" Target="../notesSlides/notesSlide32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Sábado, 07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07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737" y="45720"/>
            <a:ext cx="461052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