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05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05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737" y="45720"/>
            <a:ext cx="461052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