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g"/><Relationship Id="rId3" Type="http://schemas.openxmlformats.org/officeDocument/2006/relationships/notesSlide" Target="../notesSlides/notesSlide24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gif"/><Relationship Id="rId3" Type="http://schemas.openxmlformats.org/officeDocument/2006/relationships/notesSlide" Target="../notesSlides/notesSlide33.xml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jpg"/><Relationship Id="rId3" Type="http://schemas.openxmlformats.org/officeDocument/2006/relationships/notesSlide" Target="../notesSlides/notesSlide34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Lunes, 02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02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1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39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