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g"/><Relationship Id="rId3" Type="http://schemas.openxmlformats.org/officeDocument/2006/relationships/notesSlide" Target="../notesSlides/notesSlide3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Domingo, 01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01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