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28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28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35" y="109728"/>
            <a:ext cx="4501449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