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Relationship Id="rId44" Type="http://schemas.openxmlformats.org/officeDocument/2006/relationships/slide" Target="slides/slide3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Relationship Id="rId3" Type="http://schemas.openxmlformats.org/officeDocument/2006/relationships/notesSlide" Target="../notesSlides/notesSlide14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3.xml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1.xml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2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Gabriel de Castilla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22 de enero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22 Jan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691" y="45720"/>
            <a:ext cx="10568617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LogoG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873" y="45720"/>
            <a:ext cx="4588253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