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20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20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73" y="45720"/>
            <a:ext cx="4588253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