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Relationship Id="rId3" Type="http://schemas.openxmlformats.org/officeDocument/2006/relationships/notesSlide" Target="../notesSlides/notesSlide24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Sábado, 17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17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92" y="45720"/>
            <a:ext cx="455261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