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Viernes, 16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16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10" y="109728"/>
            <a:ext cx="4523300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