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g"/><Relationship Id="rId3" Type="http://schemas.openxmlformats.org/officeDocument/2006/relationships/notesSlide" Target="../notesSlides/notesSlide24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gif"/><Relationship Id="rId3" Type="http://schemas.openxmlformats.org/officeDocument/2006/relationships/notesSlide" Target="../notesSlides/notesSlide3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Viernes, 09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09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54" y="109728"/>
            <a:ext cx="4536411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