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3" r:id="rId4"/>
  </p:sldMasterIdLst>
  <p:notesMasterIdLst>
    <p:notesMasterId r:id="rId6"/>
  </p:notesMasterIdLst>
  <p:sldIdLst>
    <p:sldId id="261" r:id="rId5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81"/>
  </p:normalViewPr>
  <p:slideViewPr>
    <p:cSldViewPr snapToGrid="0">
      <p:cViewPr varScale="1">
        <p:scale>
          <a:sx n="81" d="100"/>
          <a:sy n="81" d="100"/>
        </p:scale>
        <p:origin x="108" y="6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6" Type="http://schemas.openxmlformats.org/officeDocument/2006/relationships/notesMaster" Target="notesMasters/notesMaster1.xml"/><Relationship Id="rId7" Type="http://schemas.openxmlformats.org/officeDocument/2006/relationships/presProps" Target="presProps.xml"/><Relationship Id="rId8" Type="http://schemas.openxmlformats.org/officeDocument/2006/relationships/viewProps" Target="viewProps.xml"/><Relationship Id="rId9" Type="http://schemas.openxmlformats.org/officeDocument/2006/relationships/theme" Target="theme/theme1.xml"/><Relationship Id="rId10" Type="http://schemas.openxmlformats.org/officeDocument/2006/relationships/tableStyles" Target="tableStyles.xml"/><Relationship Id="rId11" Type="http://schemas.openxmlformats.org/officeDocument/2006/relationships/slide" Target="slides/slide2.xml"/><Relationship Id="rId12" Type="http://schemas.openxmlformats.org/officeDocument/2006/relationships/slide" Target="slides/slide3.xml"/><Relationship Id="rId13" Type="http://schemas.openxmlformats.org/officeDocument/2006/relationships/slide" Target="slides/slide4.xml"/><Relationship Id="rId14" Type="http://schemas.openxmlformats.org/officeDocument/2006/relationships/slide" Target="slides/slide5.xml"/><Relationship Id="rId15" Type="http://schemas.openxmlformats.org/officeDocument/2006/relationships/slide" Target="slides/slide6.xml"/><Relationship Id="rId16" Type="http://schemas.openxmlformats.org/officeDocument/2006/relationships/slide" Target="slides/slide7.xml"/><Relationship Id="rId17" Type="http://schemas.openxmlformats.org/officeDocument/2006/relationships/slide" Target="slides/slide8.xml"/><Relationship Id="rId18" Type="http://schemas.openxmlformats.org/officeDocument/2006/relationships/slide" Target="slides/slide9.xml"/><Relationship Id="rId19" Type="http://schemas.openxmlformats.org/officeDocument/2006/relationships/slide" Target="slides/slide10.xml"/><Relationship Id="rId20" Type="http://schemas.openxmlformats.org/officeDocument/2006/relationships/slide" Target="slides/slide11.xml"/><Relationship Id="rId21" Type="http://schemas.openxmlformats.org/officeDocument/2006/relationships/slide" Target="slides/slide12.xml"/><Relationship Id="rId22" Type="http://schemas.openxmlformats.org/officeDocument/2006/relationships/slide" Target="slides/slide13.xml"/><Relationship Id="rId23" Type="http://schemas.openxmlformats.org/officeDocument/2006/relationships/slide" Target="slides/slide14.xml"/><Relationship Id="rId24" Type="http://schemas.openxmlformats.org/officeDocument/2006/relationships/slide" Target="slides/slide15.xml"/><Relationship Id="rId25" Type="http://schemas.openxmlformats.org/officeDocument/2006/relationships/slide" Target="slides/slide16.xml"/><Relationship Id="rId26" Type="http://schemas.openxmlformats.org/officeDocument/2006/relationships/slide" Target="slides/slide17.xml"/><Relationship Id="rId27" Type="http://schemas.openxmlformats.org/officeDocument/2006/relationships/slide" Target="slides/slide18.xml"/><Relationship Id="rId28" Type="http://schemas.openxmlformats.org/officeDocument/2006/relationships/slide" Target="slides/slide19.xml"/><Relationship Id="rId29" Type="http://schemas.openxmlformats.org/officeDocument/2006/relationships/slide" Target="slides/slide20.xml"/><Relationship Id="rId30" Type="http://schemas.openxmlformats.org/officeDocument/2006/relationships/slide" Target="slides/slide21.xml"/><Relationship Id="rId31" Type="http://schemas.openxmlformats.org/officeDocument/2006/relationships/slide" Target="slides/slide22.xml"/><Relationship Id="rId32" Type="http://schemas.openxmlformats.org/officeDocument/2006/relationships/slide" Target="slides/slide23.xml"/><Relationship Id="rId33" Type="http://schemas.openxmlformats.org/officeDocument/2006/relationships/slide" Target="slides/slide24.xml"/><Relationship Id="rId34" Type="http://schemas.openxmlformats.org/officeDocument/2006/relationships/slide" Target="slides/slide25.xml"/><Relationship Id="rId35" Type="http://schemas.openxmlformats.org/officeDocument/2006/relationships/slide" Target="slides/slide26.xml"/><Relationship Id="rId36" Type="http://schemas.openxmlformats.org/officeDocument/2006/relationships/slide" Target="slides/slide27.xml"/><Relationship Id="rId37" Type="http://schemas.openxmlformats.org/officeDocument/2006/relationships/slide" Target="slides/slide28.xml"/><Relationship Id="rId38" Type="http://schemas.openxmlformats.org/officeDocument/2006/relationships/slide" Target="slides/slide29.xml"/><Relationship Id="rId39" Type="http://schemas.openxmlformats.org/officeDocument/2006/relationships/slide" Target="slides/slide30.xml"/><Relationship Id="rId40" Type="http://schemas.openxmlformats.org/officeDocument/2006/relationships/slide" Target="slides/slide31.xml"/><Relationship Id="rId41" Type="http://schemas.openxmlformats.org/officeDocument/2006/relationships/slide" Target="slides/slide32.xml"/><Relationship Id="rId42" Type="http://schemas.openxmlformats.org/officeDocument/2006/relationships/slide" Target="slides/slide33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AA345B-11AB-6948-A8B6-5636E77D8340}" type="datetimeFigureOut">
              <a:rPr lang="es-ES_tradnl" smtClean="0"/>
              <a:t>23/09/2025</a:t>
            </a:fld>
            <a:endParaRPr lang="es-ES_trad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EF5C0F-CBF6-FE4E-8E48-4CF13312DBB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520811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AE728422-082D-16E2-E4A4-D2B4574501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72308"/>
            <a:ext cx="9144000" cy="3191796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11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383003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8ACBD9C8-9BB7-927F-0E65-3C199F0D5AB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200500" y="5308847"/>
            <a:ext cx="5790999" cy="85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009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a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ECD2257A-24C6-F20D-8345-5CA6E68647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A0FB9A98-146E-136E-48BA-EE1503AF680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554720" y="2755344"/>
            <a:ext cx="9082560" cy="134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0706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6705C7FF-5293-C02C-947E-E2F9ED618D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985390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8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465065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EB4974F-A898-F6E5-123E-39EBA1C16F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11318F11-D02C-74B8-16CC-05503071679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2646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B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3EC31FF6-5B48-F8D0-ED16-E56D376D09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73881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6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259584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s-ES" smtClean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" smtClean="0"/>
              <a:pPr/>
              <a:t>‹Nº›</a:t>
            </a:fld>
            <a:endParaRPr lang="es-ES" dirty="0"/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3457DD52-3729-6F61-6E1E-7D49757A646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008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sección C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24197EBA-5D6F-FFAE-E702-9C370EAD09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8" name="Marcador de texto 7">
            <a:extLst>
              <a:ext uri="{FF2B5EF4-FFF2-40B4-BE49-F238E27FC236}">
                <a16:creationId xmlns="" xmlns:a16="http://schemas.microsoft.com/office/drawing/2014/main" id="{2DC8DD86-08C1-7845-9E1A-AEAD7AE7F9B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D32AB5B3-487B-3769-D199-DBA2F3E6A3B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881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sección 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>
            <a:extLst>
              <a:ext uri="{FF2B5EF4-FFF2-40B4-BE49-F238E27FC236}">
                <a16:creationId xmlns="" xmlns:a16="http://schemas.microsoft.com/office/drawing/2014/main" id="{11AFDD15-DA61-B17B-D64B-FFA791E444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991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sección 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FD2A9CB6-6AE5-3C22-2614-4EA88D980C9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="" xmlns:a16="http://schemas.microsoft.com/office/drawing/2014/main" id="{B4A6883F-B3C8-BAEE-B3BE-1352751C73C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12" name="Marcador de texto 7">
            <a:extLst>
              <a:ext uri="{FF2B5EF4-FFF2-40B4-BE49-F238E27FC236}">
                <a16:creationId xmlns="" xmlns:a16="http://schemas.microsoft.com/office/drawing/2014/main" id="{9C0CD715-82BA-5CA9-F8DF-5545E81DB2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13" name="Title 1">
            <a:extLst>
              <a:ext uri="{FF2B5EF4-FFF2-40B4-BE49-F238E27FC236}">
                <a16:creationId xmlns="" xmlns:a16="http://schemas.microsoft.com/office/drawing/2014/main" id="{20EDE0A1-CE6D-0F44-B640-8000E29E20E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42414098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1FE81C7-CEE1-FA2B-F6FF-104BDABA47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8"/>
            <a:ext cx="9087690" cy="532082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7D0CF74-7688-DA6B-0AA8-37FCBE32E3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190802" y="406220"/>
            <a:ext cx="1611250" cy="348692"/>
          </a:xfrm>
          <a:prstGeom prst="rect">
            <a:avLst/>
          </a:prstGeom>
        </p:spPr>
      </p:pic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94115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ectángulo 5">
            <a:extLst>
              <a:ext uri="{FF2B5EF4-FFF2-40B4-BE49-F238E27FC236}">
                <a16:creationId xmlns="" xmlns:a16="http://schemas.microsoft.com/office/drawing/2014/main" id="{0B43B72C-9126-C75F-257F-3F73FA660AC6}"/>
              </a:ext>
            </a:extLst>
          </p:cNvPr>
          <p:cNvSpPr/>
          <p:nvPr userDrawn="1"/>
        </p:nvSpPr>
        <p:spPr>
          <a:xfrm>
            <a:off x="-105508" y="-94664"/>
            <a:ext cx="12403016" cy="1551397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10" name="Title 1">
            <a:extLst>
              <a:ext uri="{FF2B5EF4-FFF2-40B4-BE49-F238E27FC236}">
                <a16:creationId xmlns="" xmlns:a16="http://schemas.microsoft.com/office/drawing/2014/main" id="{7C80DFAF-54C8-A594-E0AE-E530A60D4A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7"/>
            <a:ext cx="9087690" cy="614275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11" name="Imagen 10">
            <a:extLst>
              <a:ext uri="{FF2B5EF4-FFF2-40B4-BE49-F238E27FC236}">
                <a16:creationId xmlns="" xmlns:a16="http://schemas.microsoft.com/office/drawing/2014/main" id="{214820A0-89AB-E340-8DC7-D59173FF016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026763" y="506690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9513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118429E4-E7E6-6C37-0981-8215EF20C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083" y="454237"/>
            <a:ext cx="9323996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9B4DB60-14B4-E31E-F4AF-A41EB4EF8F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5083" y="1825625"/>
            <a:ext cx="1144954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051781F-8F4D-0BF0-97F2-EE49C44250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889F6B5-4F14-B6F1-C8E2-C146BFAABF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1883793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4" r:id="rId1"/>
    <p:sldLayoutId id="2147483668" r:id="rId2"/>
    <p:sldLayoutId id="2147483667" r:id="rId3"/>
    <p:sldLayoutId id="2147483665" r:id="rId4"/>
    <p:sldLayoutId id="2147483666" r:id="rId5"/>
    <p:sldLayoutId id="2147483669" r:id="rId6"/>
    <p:sldLayoutId id="2147483659" r:id="rId7"/>
    <p:sldLayoutId id="2147483660" r:id="rId8"/>
    <p:sldLayoutId id="2147483662" r:id="rId9"/>
  </p:sldLayoutIdLst>
  <p:hf hd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gif"/><Relationship Id="rId3" Type="http://schemas.openxmlformats.org/officeDocument/2006/relationships/notesSlide" Target="../notesSlides/notesSlide9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gif"/><Relationship Id="rId3" Type="http://schemas.openxmlformats.org/officeDocument/2006/relationships/notesSlide" Target="../notesSlides/notesSlide10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gif"/><Relationship Id="rId3" Type="http://schemas.openxmlformats.org/officeDocument/2006/relationships/notesSlide" Target="../notesSlides/notesSlide11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gif"/><Relationship Id="rId3" Type="http://schemas.openxmlformats.org/officeDocument/2006/relationships/notesSlide" Target="../notesSlides/notesSlide12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gif"/><Relationship Id="rId3" Type="http://schemas.openxmlformats.org/officeDocument/2006/relationships/notesSlide" Target="../notesSlides/notesSlide13.xml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gif"/><Relationship Id="rId3" Type="http://schemas.openxmlformats.org/officeDocument/2006/relationships/notesSlide" Target="../notesSlides/notesSlide14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gif"/><Relationship Id="rId3" Type="http://schemas.openxmlformats.org/officeDocument/2006/relationships/notesSlide" Target="../notesSlides/notesSlide15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gif"/><Relationship Id="rId3" Type="http://schemas.openxmlformats.org/officeDocument/2006/relationships/notesSlide" Target="../notesSlides/notesSlide16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gif"/><Relationship Id="rId3" Type="http://schemas.openxmlformats.org/officeDocument/2006/relationships/notesSlide" Target="../notesSlides/notesSlide17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jpg"/><Relationship Id="rId3" Type="http://schemas.openxmlformats.org/officeDocument/2006/relationships/notesSlide" Target="../notesSlides/notesSlide1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gif"/><Relationship Id="rId3" Type="http://schemas.openxmlformats.org/officeDocument/2006/relationships/notesSlide" Target="../notesSlides/notesSlide18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gif"/><Relationship Id="rId3" Type="http://schemas.openxmlformats.org/officeDocument/2006/relationships/notesSlide" Target="../notesSlides/notesSlide19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gif"/><Relationship Id="rId3" Type="http://schemas.openxmlformats.org/officeDocument/2006/relationships/notesSlide" Target="../notesSlides/notesSlide20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gif"/><Relationship Id="rId3" Type="http://schemas.openxmlformats.org/officeDocument/2006/relationships/notesSlide" Target="../notesSlides/notesSlide21.xml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gif"/><Relationship Id="rId3" Type="http://schemas.openxmlformats.org/officeDocument/2006/relationships/notesSlide" Target="../notesSlides/notesSlide22.xml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gif"/><Relationship Id="rId3" Type="http://schemas.openxmlformats.org/officeDocument/2006/relationships/notesSlide" Target="../notesSlides/notesSlide23.xml"/></Relationships>
</file>

<file path=ppt/slides/_rels/slide2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gif"/><Relationship Id="rId3" Type="http://schemas.openxmlformats.org/officeDocument/2006/relationships/notesSlide" Target="../notesSlides/notesSlide24.xml"/></Relationships>
</file>

<file path=ppt/slides/_rels/slide2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gif"/><Relationship Id="rId3" Type="http://schemas.openxmlformats.org/officeDocument/2006/relationships/notesSlide" Target="../notesSlides/notesSlide25.xml"/></Relationships>
</file>

<file path=ppt/slides/_rels/slide2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gif"/><Relationship Id="rId3" Type="http://schemas.openxmlformats.org/officeDocument/2006/relationships/notesSlide" Target="../notesSlides/notesSlide26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jpg"/><Relationship Id="rId3" Type="http://schemas.openxmlformats.org/officeDocument/2006/relationships/notesSlide" Target="../notesSlides/notesSlide2.xml"/></Relationships>
</file>

<file path=ppt/slides/_rels/slide3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gif"/><Relationship Id="rId3" Type="http://schemas.openxmlformats.org/officeDocument/2006/relationships/notesSlide" Target="../notesSlides/notesSlide27.xml"/></Relationships>
</file>

<file path=ppt/slides/_rels/slide3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gif"/><Relationship Id="rId3" Type="http://schemas.openxmlformats.org/officeDocument/2006/relationships/notesSlide" Target="../notesSlides/notesSlide28.xml"/></Relationships>
</file>

<file path=ppt/slides/_rels/slide3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gif"/><Relationship Id="rId3" Type="http://schemas.openxmlformats.org/officeDocument/2006/relationships/notesSlide" Target="../notesSlides/notesSlide29.xml"/></Relationships>
</file>

<file path=ppt/slides/_rels/slide3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gif"/><Relationship Id="rId3" Type="http://schemas.openxmlformats.org/officeDocument/2006/relationships/notesSlide" Target="../notesSlides/notesSlide30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gif"/><Relationship Id="rId3" Type="http://schemas.openxmlformats.org/officeDocument/2006/relationships/notesSlide" Target="../notesSlides/notesSlide4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gif"/><Relationship Id="rId3" Type="http://schemas.openxmlformats.org/officeDocument/2006/relationships/notesSlide" Target="../notesSlides/notesSlide5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gif"/><Relationship Id="rId3" Type="http://schemas.openxmlformats.org/officeDocument/2006/relationships/notesSlide" Target="../notesSlides/notesSlide6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gif"/><Relationship Id="rId3" Type="http://schemas.openxmlformats.org/officeDocument/2006/relationships/notesSlide" Target="../notesSlides/notesSlide7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gif"/><Relationship Id="rId3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>
            <a:extLst>
              <a:ext uri="{FF2B5EF4-FFF2-40B4-BE49-F238E27FC236}">
                <a16:creationId xmlns="" xmlns:a16="http://schemas.microsoft.com/office/drawing/2014/main" id="{CE59F0C4-E6AE-2D34-8E8B-7172465808D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A5EBA6FA-9A4C-3547-9716-250CD691774F}" type="slidenum">
              <a:rPr lang="es-ES_tradnl" smtClean="0"/>
              <a:pPr/>
              <a:t>1</a:t>
            </a:fld>
            <a:endParaRPr lang="es-ES_tradnl" dirty="0"/>
          </a:p>
        </p:txBody>
      </p:sp>
      <p:sp>
        <p:nvSpPr>
          <p:cNvPr id="6" name="TextBox 5"/>
          <p:cNvSpPr txBox="1"/>
          <p:nvPr/>
        </p:nvSpPr>
        <p:spPr>
          <a:xfrm>
            <a:off x="457200" y="1828800"/>
            <a:ext cx="11277600" cy="146304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5600" b="1">
                <a:solidFill>
                  <a:srgbClr val="004C99"/>
                </a:solidFill>
              </a:defRPr>
            </a:pPr>
            <a:r>
              <a:t>BAE Juan Carlos I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" y="2743200"/>
            <a:ext cx="11277600" cy="9144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2400" b="0">
                <a:solidFill>
                  <a:srgbClr val="505050"/>
                </a:solidFill>
              </a:defRPr>
            </a:pPr>
            <a:r>
              <a:t>Domingo, 04 de enero de 2026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448800" y="5943600"/>
            <a:ext cx="22860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/>
            <a:r>
              <a:rPr sz="1200">
                <a:solidFill>
                  <a:srgbClr val="3B99EC"/>
                </a:solidFill>
                <a:latin typeface="Arial"/>
              </a:rPr>
              <a:t>04 Jan 2026</a:t>
            </a:r>
          </a:p>
        </p:txBody>
      </p:sp>
      <p:pic>
        <p:nvPicPr>
          <p:cNvPr id="9" name="Picture 8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4297680"/>
            <a:ext cx="2286000" cy="2286000"/>
          </a:xfrm>
          <a:prstGeom prst="rect">
            <a:avLst/>
          </a:prstGeom>
        </p:spPr>
      </p:pic>
      <p:pic>
        <p:nvPicPr>
          <p:cNvPr id="10" name="Picture 9" descr="Emblema_Base_Juan_Carlos_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3120" y="4297680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653029"/>
      </p:ext>
    </p:extLst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D+1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Emblema_Base_Juan_Carlos_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D+2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Emblema_Base_Juan_Carlos_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Fondo azul oscuro AEMET">
  <a:themeElements>
    <a:clrScheme name="AEMET 1">
      <a:dk1>
        <a:srgbClr val="1950A0"/>
      </a:dk1>
      <a:lt1>
        <a:srgbClr val="FFFFFF"/>
      </a:lt1>
      <a:dk2>
        <a:srgbClr val="2C7DD2"/>
      </a:dk2>
      <a:lt2>
        <a:srgbClr val="FFFFFF"/>
      </a:lt2>
      <a:accent1>
        <a:srgbClr val="59DCFF"/>
      </a:accent1>
      <a:accent2>
        <a:srgbClr val="2C7DD2"/>
      </a:accent2>
      <a:accent3>
        <a:srgbClr val="FAAF00"/>
      </a:accent3>
      <a:accent4>
        <a:srgbClr val="1850A0"/>
      </a:accent4>
      <a:accent5>
        <a:srgbClr val="5ADBFF"/>
      </a:accent5>
      <a:accent6>
        <a:srgbClr val="1850A0"/>
      </a:accent6>
      <a:hlink>
        <a:srgbClr val="5ADBFF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ción1" id="{15535B78-44BA-43ED-9A3A-5ADF3BECC072}" vid="{BCC4C10A-06A8-4496-A3D2-4F953C1C12B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72b32f1-eeaf-4db2-9989-8fac6e84c169">
      <Terms xmlns="http://schemas.microsoft.com/office/infopath/2007/PartnerControls"/>
    </lcf76f155ced4ddcb4097134ff3c332f>
    <TaxCatchAll xmlns="b5b8d169-9c9b-4a6b-8839-7e4b650d71df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A52509006E9A5B4A854A914C0B5714C9" ma:contentTypeVersion="10" ma:contentTypeDescription="Crear nuevo documento." ma:contentTypeScope="" ma:versionID="7d8d64969cca98d429abe3ccd5fb9404">
  <xsd:schema xmlns:xsd="http://www.w3.org/2001/XMLSchema" xmlns:xs="http://www.w3.org/2001/XMLSchema" xmlns:p="http://schemas.microsoft.com/office/2006/metadata/properties" xmlns:ns2="072b32f1-eeaf-4db2-9989-8fac6e84c169" xmlns:ns3="b5b8d169-9c9b-4a6b-8839-7e4b650d71df" targetNamespace="http://schemas.microsoft.com/office/2006/metadata/properties" ma:root="true" ma:fieldsID="acf4177f2e4617b2b5cbf6ea8c7d7521" ns2:_="" ns3:_="">
    <xsd:import namespace="072b32f1-eeaf-4db2-9989-8fac6e84c169"/>
    <xsd:import namespace="b5b8d169-9c9b-4a6b-8839-7e4b650d71d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2b32f1-eeaf-4db2-9989-8fac6e84c16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Etiquetas de imagen" ma:readOnly="false" ma:fieldId="{5cf76f15-5ced-4ddc-b409-7134ff3c332f}" ma:taxonomyMulti="true" ma:sspId="261825c1-719e-4cf7-b637-54a2fb6b7dc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b8d169-9c9b-4a6b-8839-7e4b650d71df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83ea7b71-0c4f-4511-80a2-255edae8ace0}" ma:internalName="TaxCatchAll" ma:showField="CatchAllData" ma:web="b5b8d169-9c9b-4a6b-8839-7e4b650d71d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AE70199-874B-43D7-9E3E-88F403389CBC}">
  <ds:schemaRefs>
    <ds:schemaRef ds:uri="http://schemas.microsoft.com/office/2006/documentManagement/types"/>
    <ds:schemaRef ds:uri="http://www.w3.org/XML/1998/namespace"/>
    <ds:schemaRef ds:uri="b5b8d169-9c9b-4a6b-8839-7e4b650d71df"/>
    <ds:schemaRef ds:uri="http://purl.org/dc/dcmitype/"/>
    <ds:schemaRef ds:uri="http://purl.org/dc/elements/1.1/"/>
    <ds:schemaRef ds:uri="072b32f1-eeaf-4db2-9989-8fac6e84c169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11C9684D-59D0-4EDE-8C79-45ED6F24BA8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72b32f1-eeaf-4db2-9989-8fac6e84c169"/>
    <ds:schemaRef ds:uri="b5b8d169-9c9b-4a6b-8839-7e4b650d71d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8DB257A-7538-4291-9AB2-724FA6079C4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</TotalTime>
  <Words>1</Words>
  <Application>Microsoft Office PowerPoint</Application>
  <PresentationFormat>Panorámica</PresentationFormat>
  <Paragraphs>1</Paragraphs>
  <Slides>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5" baseType="lpstr">
      <vt:lpstr>Aptos</vt:lpstr>
      <vt:lpstr>Arial</vt:lpstr>
      <vt:lpstr>Newsreader 24pt</vt:lpstr>
      <vt:lpstr>Fondo azul oscuro AEMET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Cuenta Microsoft</dc:creator>
  <cp:lastModifiedBy>Cuenta Microsoft</cp:lastModifiedBy>
  <cp:revision>9</cp:revision>
  <dcterms:created xsi:type="dcterms:W3CDTF">2025-08-11T10:18:17Z</dcterms:created>
  <dcterms:modified xsi:type="dcterms:W3CDTF">2025-09-23T11:02:40Z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0x010100A52509006E9A5B4A854A914C0B5714C9</vt:lpwstr>
  </property>
</Properties>
</file>