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3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4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gif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2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3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4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30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Juan Carlos 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Sábado, 03 de enero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03 Jan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