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31 de diciembre de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31 Dec 2025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