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26 de diciembre de 2025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26 Dec 2025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